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76" r:id="rId9"/>
    <p:sldId id="577" r:id="rId10"/>
    <p:sldId id="578" r:id="rId11"/>
    <p:sldId id="580" r:id="rId12"/>
    <p:sldId id="581" r:id="rId13"/>
    <p:sldId id="584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5"/>
            <p14:sldId id="571"/>
            <p14:sldId id="572"/>
            <p14:sldId id="573"/>
            <p14:sldId id="574"/>
            <p14:sldId id="575"/>
            <p14:sldId id="582"/>
            <p14:sldId id="576"/>
            <p14:sldId id="577"/>
            <p14:sldId id="578"/>
            <p14:sldId id="580"/>
            <p14:sldId id="581"/>
            <p14:sldId id="584"/>
          </p14:sldIdLst>
        </p14:section>
        <p14:section name="Puzzle Diagram" id="{5EBB697D-5F3A-4619-95B1-18B26D293295}">
          <p14:sldIdLst/>
        </p14:section>
        <p14:section name="Gear Diagram" id="{78BEFFB9-BDDE-431B-8DAD-F147F3B1C6A0}">
          <p14:sldIdLst/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3" autoAdjust="0"/>
    <p:restoredTop sz="87227" autoAdjust="0"/>
  </p:normalViewPr>
  <p:slideViewPr>
    <p:cSldViewPr snapToGrid="0">
      <p:cViewPr>
        <p:scale>
          <a:sx n="81" d="100"/>
          <a:sy n="81" d="100"/>
        </p:scale>
        <p:origin x="-1032" y="-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12/02/2024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t>12/02/2024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80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t>12/02/2024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55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t>12/02/2024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86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t>12/02/2024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Servisini Tanıyalım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925871"/>
            <a:ext cx="2359819" cy="733425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9" name="TextBox 188"/>
          <p:cNvSpPr txBox="1"/>
          <p:nvPr/>
        </p:nvSpPr>
        <p:spPr>
          <a:xfrm>
            <a:off x="1741819" y="3920391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+mj-lt"/>
              </a:rPr>
              <a:t>Rehber Öğretmen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308666" y="3096049"/>
            <a:ext cx="2111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+mj-lt"/>
              </a:rPr>
              <a:t>Zeynep Salih Alp MTAL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4" name="TextBox 192">
            <a:extLst>
              <a:ext uri="{FF2B5EF4-FFF2-40B4-BE49-F238E27FC236}">
                <a16:creationId xmlns:a16="http://schemas.microsoft.com/office/drawing/2014/main" xmlns="" id="{9C78D06B-7DA6-44FA-81CA-33517D6F72B5}"/>
              </a:ext>
            </a:extLst>
          </p:cNvPr>
          <p:cNvSpPr txBox="1"/>
          <p:nvPr/>
        </p:nvSpPr>
        <p:spPr>
          <a:xfrm>
            <a:off x="1427011" y="4882430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89" grpId="0"/>
      <p:bldP spid="193" grpId="0"/>
      <p:bldP spid="200" grpId="0" animBg="1"/>
      <p:bldP spid="201" grpId="0" animBg="1"/>
      <p:bldP spid="1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 rotWithShape="1">
          <a:blip r:embed="rId2" cstate="print"/>
          <a:srcRect b="6569"/>
          <a:stretch/>
        </p:blipFill>
        <p:spPr bwMode="auto">
          <a:xfrm>
            <a:off x="-5805" y="1127050"/>
            <a:ext cx="7374013" cy="573094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 rotWithShape="1">
          <a:blip r:embed="rId2" cstate="print"/>
          <a:srcRect b="11240"/>
          <a:stretch/>
        </p:blipFill>
        <p:spPr bwMode="auto">
          <a:xfrm>
            <a:off x="0" y="1105786"/>
            <a:ext cx="6177516" cy="5752213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latin typeface="+mj-lt"/>
              </a:rPr>
              <a:t>Disiplini sağlama yeri</a:t>
            </a:r>
          </a:p>
          <a:p>
            <a:r>
              <a:rPr lang="tr-TR" sz="1600" b="1" dirty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latin typeface="+mj-lt"/>
              </a:rPr>
              <a:t>Sadece, sorunlu öğrenciler</a:t>
            </a:r>
          </a:p>
          <a:p>
            <a:r>
              <a:rPr lang="tr-TR" sz="1600" b="1" dirty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latin typeface="+mj-lt"/>
              </a:rPr>
              <a:t>Öğrencinin yerine problemleri</a:t>
            </a:r>
          </a:p>
          <a:p>
            <a:r>
              <a:rPr lang="tr-TR" sz="1400" b="1" dirty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TextBox 39"/>
          <p:cNvSpPr txBox="1"/>
          <p:nvPr/>
        </p:nvSpPr>
        <p:spPr>
          <a:xfrm rot="20828341">
            <a:off x="5764429" y="4328864"/>
            <a:ext cx="12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+mj-lt"/>
              </a:rPr>
              <a:t>Saygıyla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48924" y="2852483"/>
            <a:ext cx="126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+mj-lt"/>
              </a:rPr>
              <a:t>Hoşgörüyle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rot="17333049">
            <a:off x="5286493" y="2642147"/>
            <a:ext cx="1052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latin typeface="+mj-lt"/>
              </a:rPr>
              <a:t>Sevgiyle</a:t>
            </a:r>
            <a:endParaRPr lang="id-ID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34109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tr-TR" sz="3200" dirty="0"/>
              <a:t>Siz kendinize inanın, başkaları da size inanacaktır.</a:t>
            </a:r>
            <a:endParaRPr kumimoji="0" lang="id-ID" sz="6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/>
      <p:bldP spid="43" grpId="0"/>
      <p:bldP spid="45" grpId="0"/>
      <p:bldP spid="4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>
                <a:latin typeface="+mj-lt"/>
              </a:rPr>
              <a:t>Rehberlik</a:t>
            </a:r>
          </a:p>
          <a:p>
            <a:pPr algn="ctr"/>
            <a:r>
              <a:rPr lang="tr-TR" sz="1050" b="1" dirty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/>
              <a:t> Çevresine dengeli ve sağlıklı </a:t>
            </a:r>
          </a:p>
          <a:p>
            <a:pPr algn="r"/>
            <a:r>
              <a:rPr lang="tr-TR" sz="1600" b="1" dirty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Uzman kişilerce bireye verilen psikolojik yardımlardır.</a:t>
            </a:r>
          </a:p>
        </p:txBody>
      </p:sp>
    </p:spTree>
    <p:extLst>
      <p:ext uri="{BB962C8B-B14F-4D97-AF65-F5344CB8AC3E}">
        <p14:creationId xmlns:p14="http://schemas.microsoft.com/office/powerpoint/2010/main" val="17821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4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/>
                <a:t>Sınav</a:t>
              </a:r>
            </a:p>
            <a:p>
              <a:pPr algn="ctr"/>
              <a:r>
                <a:rPr lang="tr-TR" sz="1600" b="1" dirty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/>
                <a:t>Bursluluk </a:t>
              </a:r>
            </a:p>
            <a:p>
              <a:pPr algn="ctr"/>
              <a:r>
                <a:rPr lang="tr-TR" sz="1600" b="1" dirty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/>
                <a:t>Bireyin Kendini</a:t>
              </a:r>
            </a:p>
            <a:p>
              <a:pPr algn="ctr"/>
              <a:r>
                <a:rPr lang="tr-TR" sz="1600" b="1" dirty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/>
                <a:t>Alan Seçimi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atin typeface="+mj-lt"/>
              </a:rPr>
              <a:t>Tüm</a:t>
            </a:r>
          </a:p>
          <a:p>
            <a:pPr algn="ctr"/>
            <a:r>
              <a:rPr lang="tr-TR" sz="1500" b="1" dirty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latin typeface="+mj-lt"/>
              </a:rPr>
              <a:t>Çift Taraflı</a:t>
            </a:r>
          </a:p>
          <a:p>
            <a:pPr algn="ctr"/>
            <a:r>
              <a:rPr lang="tr-TR" sz="1400" b="1" dirty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 rotWithShape="1">
          <a:blip r:embed="rId2" cstate="print"/>
          <a:srcRect b="9357"/>
          <a:stretch/>
        </p:blipFill>
        <p:spPr>
          <a:xfrm>
            <a:off x="-1" y="1212113"/>
            <a:ext cx="8984975" cy="5645887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 rotWithShape="1">
          <a:blip r:embed="rId2" cstate="print"/>
          <a:srcRect t="-193" b="9001"/>
          <a:stretch/>
        </p:blipFill>
        <p:spPr>
          <a:xfrm>
            <a:off x="1" y="1325562"/>
            <a:ext cx="8335616" cy="5532437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10628</TotalTime>
  <Words>202</Words>
  <Application>Microsoft Office PowerPoint</Application>
  <PresentationFormat>Ekran Gösterisi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Theme</vt:lpstr>
      <vt:lpstr>Rehberlik Servisini Tanıyalım</vt:lpstr>
      <vt:lpstr>Rehberlik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Vestel</cp:lastModifiedBy>
  <cp:revision>549</cp:revision>
  <dcterms:created xsi:type="dcterms:W3CDTF">2014-12-21T04:26:02Z</dcterms:created>
  <dcterms:modified xsi:type="dcterms:W3CDTF">2024-02-12T07:08:14Z</dcterms:modified>
</cp:coreProperties>
</file>